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14399" y="3137042"/>
            <a:ext cx="3860558" cy="190217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9463" y="914400"/>
            <a:ext cx="3836312" cy="225280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330384" y="1694941"/>
            <a:ext cx="1434388" cy="149473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382730" y="1758580"/>
            <a:ext cx="311785" cy="297180"/>
          </a:xfrm>
          <a:custGeom>
            <a:avLst/>
            <a:gdLst/>
            <a:ahLst/>
            <a:cxnLst/>
            <a:rect l="l" t="t" r="r" b="b"/>
            <a:pathLst>
              <a:path w="311785" h="297180">
                <a:moveTo>
                  <a:pt x="0" y="148577"/>
                </a:moveTo>
                <a:lnTo>
                  <a:pt x="7946" y="101616"/>
                </a:lnTo>
                <a:lnTo>
                  <a:pt x="30074" y="60830"/>
                </a:lnTo>
                <a:lnTo>
                  <a:pt x="63817" y="28667"/>
                </a:lnTo>
                <a:lnTo>
                  <a:pt x="106608" y="7574"/>
                </a:lnTo>
                <a:lnTo>
                  <a:pt x="155879" y="0"/>
                </a:lnTo>
                <a:lnTo>
                  <a:pt x="205152" y="7574"/>
                </a:lnTo>
                <a:lnTo>
                  <a:pt x="247946" y="28667"/>
                </a:lnTo>
                <a:lnTo>
                  <a:pt x="281693" y="60830"/>
                </a:lnTo>
                <a:lnTo>
                  <a:pt x="303824" y="101616"/>
                </a:lnTo>
                <a:lnTo>
                  <a:pt x="311772" y="148577"/>
                </a:lnTo>
                <a:lnTo>
                  <a:pt x="303824" y="195538"/>
                </a:lnTo>
                <a:lnTo>
                  <a:pt x="281693" y="236324"/>
                </a:lnTo>
                <a:lnTo>
                  <a:pt x="247946" y="268487"/>
                </a:lnTo>
                <a:lnTo>
                  <a:pt x="205152" y="289579"/>
                </a:lnTo>
                <a:lnTo>
                  <a:pt x="155879" y="297154"/>
                </a:lnTo>
                <a:lnTo>
                  <a:pt x="106608" y="289579"/>
                </a:lnTo>
                <a:lnTo>
                  <a:pt x="63817" y="268487"/>
                </a:lnTo>
                <a:lnTo>
                  <a:pt x="30074" y="236324"/>
                </a:lnTo>
                <a:lnTo>
                  <a:pt x="7946" y="195538"/>
                </a:lnTo>
                <a:lnTo>
                  <a:pt x="0" y="148577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364301" y="2836452"/>
            <a:ext cx="992505" cy="331470"/>
          </a:xfrm>
          <a:custGeom>
            <a:avLst/>
            <a:gdLst/>
            <a:ahLst/>
            <a:cxnLst/>
            <a:rect l="l" t="t" r="r" b="b"/>
            <a:pathLst>
              <a:path w="992504" h="331469">
                <a:moveTo>
                  <a:pt x="0" y="165531"/>
                </a:moveTo>
                <a:lnTo>
                  <a:pt x="17725" y="121524"/>
                </a:lnTo>
                <a:lnTo>
                  <a:pt x="67747" y="81981"/>
                </a:lnTo>
                <a:lnTo>
                  <a:pt x="103392" y="64377"/>
                </a:lnTo>
                <a:lnTo>
                  <a:pt x="145337" y="48480"/>
                </a:lnTo>
                <a:lnTo>
                  <a:pt x="192991" y="34488"/>
                </a:lnTo>
                <a:lnTo>
                  <a:pt x="245764" y="22598"/>
                </a:lnTo>
                <a:lnTo>
                  <a:pt x="303064" y="13007"/>
                </a:lnTo>
                <a:lnTo>
                  <a:pt x="364300" y="5912"/>
                </a:lnTo>
                <a:lnTo>
                  <a:pt x="428880" y="1510"/>
                </a:lnTo>
                <a:lnTo>
                  <a:pt x="496214" y="0"/>
                </a:lnTo>
                <a:lnTo>
                  <a:pt x="563548" y="1510"/>
                </a:lnTo>
                <a:lnTo>
                  <a:pt x="628128" y="5912"/>
                </a:lnTo>
                <a:lnTo>
                  <a:pt x="689364" y="13007"/>
                </a:lnTo>
                <a:lnTo>
                  <a:pt x="746664" y="22598"/>
                </a:lnTo>
                <a:lnTo>
                  <a:pt x="799436" y="34488"/>
                </a:lnTo>
                <a:lnTo>
                  <a:pt x="847091" y="48480"/>
                </a:lnTo>
                <a:lnTo>
                  <a:pt x="889036" y="64377"/>
                </a:lnTo>
                <a:lnTo>
                  <a:pt x="924681" y="81981"/>
                </a:lnTo>
                <a:lnTo>
                  <a:pt x="974703" y="121524"/>
                </a:lnTo>
                <a:lnTo>
                  <a:pt x="992428" y="165531"/>
                </a:lnTo>
                <a:lnTo>
                  <a:pt x="987898" y="187994"/>
                </a:lnTo>
                <a:lnTo>
                  <a:pt x="953434" y="229967"/>
                </a:lnTo>
                <a:lnTo>
                  <a:pt x="889036" y="266686"/>
                </a:lnTo>
                <a:lnTo>
                  <a:pt x="847091" y="282582"/>
                </a:lnTo>
                <a:lnTo>
                  <a:pt x="799436" y="296574"/>
                </a:lnTo>
                <a:lnTo>
                  <a:pt x="746664" y="308465"/>
                </a:lnTo>
                <a:lnTo>
                  <a:pt x="689364" y="318056"/>
                </a:lnTo>
                <a:lnTo>
                  <a:pt x="628128" y="325151"/>
                </a:lnTo>
                <a:lnTo>
                  <a:pt x="563548" y="329552"/>
                </a:lnTo>
                <a:lnTo>
                  <a:pt x="496214" y="331063"/>
                </a:lnTo>
                <a:lnTo>
                  <a:pt x="428880" y="329552"/>
                </a:lnTo>
                <a:lnTo>
                  <a:pt x="364300" y="325151"/>
                </a:lnTo>
                <a:lnTo>
                  <a:pt x="303064" y="318056"/>
                </a:lnTo>
                <a:lnTo>
                  <a:pt x="245764" y="308465"/>
                </a:lnTo>
                <a:lnTo>
                  <a:pt x="192991" y="296574"/>
                </a:lnTo>
                <a:lnTo>
                  <a:pt x="145337" y="282582"/>
                </a:lnTo>
                <a:lnTo>
                  <a:pt x="103392" y="266686"/>
                </a:lnTo>
                <a:lnTo>
                  <a:pt x="67747" y="249081"/>
                </a:lnTo>
                <a:lnTo>
                  <a:pt x="17725" y="209539"/>
                </a:lnTo>
                <a:lnTo>
                  <a:pt x="0" y="165531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3341998" y="4211664"/>
            <a:ext cx="620395" cy="241300"/>
          </a:xfrm>
          <a:custGeom>
            <a:avLst/>
            <a:gdLst/>
            <a:ahLst/>
            <a:cxnLst/>
            <a:rect l="l" t="t" r="r" b="b"/>
            <a:pathLst>
              <a:path w="620395" h="241300">
                <a:moveTo>
                  <a:pt x="0" y="120561"/>
                </a:moveTo>
                <a:lnTo>
                  <a:pt x="24371" y="73632"/>
                </a:lnTo>
                <a:lnTo>
                  <a:pt x="90835" y="35310"/>
                </a:lnTo>
                <a:lnTo>
                  <a:pt x="136733" y="20589"/>
                </a:lnTo>
                <a:lnTo>
                  <a:pt x="189414" y="9474"/>
                </a:lnTo>
                <a:lnTo>
                  <a:pt x="247630" y="2449"/>
                </a:lnTo>
                <a:lnTo>
                  <a:pt x="310134" y="0"/>
                </a:lnTo>
                <a:lnTo>
                  <a:pt x="372633" y="2449"/>
                </a:lnTo>
                <a:lnTo>
                  <a:pt x="430845" y="9474"/>
                </a:lnTo>
                <a:lnTo>
                  <a:pt x="483524" y="20589"/>
                </a:lnTo>
                <a:lnTo>
                  <a:pt x="529421" y="35310"/>
                </a:lnTo>
                <a:lnTo>
                  <a:pt x="567290" y="53153"/>
                </a:lnTo>
                <a:lnTo>
                  <a:pt x="613954" y="96263"/>
                </a:lnTo>
                <a:lnTo>
                  <a:pt x="620255" y="120561"/>
                </a:lnTo>
                <a:lnTo>
                  <a:pt x="613954" y="144858"/>
                </a:lnTo>
                <a:lnTo>
                  <a:pt x="567290" y="187968"/>
                </a:lnTo>
                <a:lnTo>
                  <a:pt x="529421" y="205811"/>
                </a:lnTo>
                <a:lnTo>
                  <a:pt x="483524" y="220532"/>
                </a:lnTo>
                <a:lnTo>
                  <a:pt x="430845" y="231648"/>
                </a:lnTo>
                <a:lnTo>
                  <a:pt x="372633" y="238672"/>
                </a:lnTo>
                <a:lnTo>
                  <a:pt x="310134" y="241122"/>
                </a:lnTo>
                <a:lnTo>
                  <a:pt x="247630" y="238672"/>
                </a:lnTo>
                <a:lnTo>
                  <a:pt x="189414" y="231648"/>
                </a:lnTo>
                <a:lnTo>
                  <a:pt x="136733" y="220532"/>
                </a:lnTo>
                <a:lnTo>
                  <a:pt x="90835" y="205811"/>
                </a:lnTo>
                <a:lnTo>
                  <a:pt x="52965" y="187968"/>
                </a:lnTo>
                <a:lnTo>
                  <a:pt x="6300" y="144858"/>
                </a:lnTo>
                <a:lnTo>
                  <a:pt x="0" y="120561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3713688" y="4665112"/>
            <a:ext cx="620395" cy="241300"/>
          </a:xfrm>
          <a:custGeom>
            <a:avLst/>
            <a:gdLst/>
            <a:ahLst/>
            <a:cxnLst/>
            <a:rect l="l" t="t" r="r" b="b"/>
            <a:pathLst>
              <a:path w="620395" h="241300">
                <a:moveTo>
                  <a:pt x="0" y="120561"/>
                </a:moveTo>
                <a:lnTo>
                  <a:pt x="24371" y="73632"/>
                </a:lnTo>
                <a:lnTo>
                  <a:pt x="90835" y="35310"/>
                </a:lnTo>
                <a:lnTo>
                  <a:pt x="136733" y="20589"/>
                </a:lnTo>
                <a:lnTo>
                  <a:pt x="189414" y="9474"/>
                </a:lnTo>
                <a:lnTo>
                  <a:pt x="247630" y="2449"/>
                </a:lnTo>
                <a:lnTo>
                  <a:pt x="310134" y="0"/>
                </a:lnTo>
                <a:lnTo>
                  <a:pt x="372633" y="2449"/>
                </a:lnTo>
                <a:lnTo>
                  <a:pt x="430845" y="9474"/>
                </a:lnTo>
                <a:lnTo>
                  <a:pt x="483524" y="20589"/>
                </a:lnTo>
                <a:lnTo>
                  <a:pt x="529421" y="35310"/>
                </a:lnTo>
                <a:lnTo>
                  <a:pt x="567290" y="53153"/>
                </a:lnTo>
                <a:lnTo>
                  <a:pt x="613954" y="96263"/>
                </a:lnTo>
                <a:lnTo>
                  <a:pt x="620255" y="120561"/>
                </a:lnTo>
                <a:lnTo>
                  <a:pt x="613954" y="144858"/>
                </a:lnTo>
                <a:lnTo>
                  <a:pt x="567290" y="187968"/>
                </a:lnTo>
                <a:lnTo>
                  <a:pt x="529421" y="205811"/>
                </a:lnTo>
                <a:lnTo>
                  <a:pt x="483524" y="220532"/>
                </a:lnTo>
                <a:lnTo>
                  <a:pt x="430845" y="231648"/>
                </a:lnTo>
                <a:lnTo>
                  <a:pt x="372633" y="238672"/>
                </a:lnTo>
                <a:lnTo>
                  <a:pt x="310134" y="241122"/>
                </a:lnTo>
                <a:lnTo>
                  <a:pt x="247630" y="238672"/>
                </a:lnTo>
                <a:lnTo>
                  <a:pt x="189414" y="231648"/>
                </a:lnTo>
                <a:lnTo>
                  <a:pt x="136733" y="220532"/>
                </a:lnTo>
                <a:lnTo>
                  <a:pt x="90835" y="205811"/>
                </a:lnTo>
                <a:lnTo>
                  <a:pt x="52965" y="187968"/>
                </a:lnTo>
                <a:lnTo>
                  <a:pt x="6300" y="144858"/>
                </a:lnTo>
                <a:lnTo>
                  <a:pt x="0" y="120561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51731" y="2713329"/>
            <a:ext cx="502914" cy="45333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926015" y="2710077"/>
            <a:ext cx="479425" cy="419734"/>
          </a:xfrm>
          <a:custGeom>
            <a:avLst/>
            <a:gdLst/>
            <a:ahLst/>
            <a:cxnLst/>
            <a:rect l="l" t="t" r="r" b="b"/>
            <a:pathLst>
              <a:path w="479425" h="419735">
                <a:moveTo>
                  <a:pt x="0" y="209765"/>
                </a:moveTo>
                <a:lnTo>
                  <a:pt x="4865" y="167491"/>
                </a:lnTo>
                <a:lnTo>
                  <a:pt x="18821" y="128116"/>
                </a:lnTo>
                <a:lnTo>
                  <a:pt x="40902" y="92484"/>
                </a:lnTo>
                <a:lnTo>
                  <a:pt x="70148" y="61439"/>
                </a:lnTo>
                <a:lnTo>
                  <a:pt x="105594" y="35825"/>
                </a:lnTo>
                <a:lnTo>
                  <a:pt x="146278" y="16484"/>
                </a:lnTo>
                <a:lnTo>
                  <a:pt x="191238" y="4261"/>
                </a:lnTo>
                <a:lnTo>
                  <a:pt x="239509" y="0"/>
                </a:lnTo>
                <a:lnTo>
                  <a:pt x="287776" y="4261"/>
                </a:lnTo>
                <a:lnTo>
                  <a:pt x="332734" y="16484"/>
                </a:lnTo>
                <a:lnTo>
                  <a:pt x="373418" y="35825"/>
                </a:lnTo>
                <a:lnTo>
                  <a:pt x="408865" y="61439"/>
                </a:lnTo>
                <a:lnTo>
                  <a:pt x="438112" y="92484"/>
                </a:lnTo>
                <a:lnTo>
                  <a:pt x="460195" y="128116"/>
                </a:lnTo>
                <a:lnTo>
                  <a:pt x="474152" y="167491"/>
                </a:lnTo>
                <a:lnTo>
                  <a:pt x="479018" y="209765"/>
                </a:lnTo>
                <a:lnTo>
                  <a:pt x="474152" y="252040"/>
                </a:lnTo>
                <a:lnTo>
                  <a:pt x="460195" y="291415"/>
                </a:lnTo>
                <a:lnTo>
                  <a:pt x="438112" y="327047"/>
                </a:lnTo>
                <a:lnTo>
                  <a:pt x="408865" y="358092"/>
                </a:lnTo>
                <a:lnTo>
                  <a:pt x="373418" y="383706"/>
                </a:lnTo>
                <a:lnTo>
                  <a:pt x="332734" y="403047"/>
                </a:lnTo>
                <a:lnTo>
                  <a:pt x="287776" y="415270"/>
                </a:lnTo>
                <a:lnTo>
                  <a:pt x="239509" y="419531"/>
                </a:lnTo>
                <a:lnTo>
                  <a:pt x="191238" y="415270"/>
                </a:lnTo>
                <a:lnTo>
                  <a:pt x="146278" y="403047"/>
                </a:lnTo>
                <a:lnTo>
                  <a:pt x="105594" y="383706"/>
                </a:lnTo>
                <a:lnTo>
                  <a:pt x="70148" y="358092"/>
                </a:lnTo>
                <a:lnTo>
                  <a:pt x="40902" y="327047"/>
                </a:lnTo>
                <a:lnTo>
                  <a:pt x="18821" y="291415"/>
                </a:lnTo>
                <a:lnTo>
                  <a:pt x="4865" y="252040"/>
                </a:lnTo>
                <a:lnTo>
                  <a:pt x="0" y="209765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390167" y="3003397"/>
            <a:ext cx="264160" cy="274320"/>
          </a:xfrm>
          <a:custGeom>
            <a:avLst/>
            <a:gdLst/>
            <a:ahLst/>
            <a:cxnLst/>
            <a:rect l="l" t="t" r="r" b="b"/>
            <a:pathLst>
              <a:path w="264160" h="274320">
                <a:moveTo>
                  <a:pt x="0" y="0"/>
                </a:moveTo>
                <a:lnTo>
                  <a:pt x="264147" y="0"/>
                </a:lnTo>
                <a:lnTo>
                  <a:pt x="264147" y="274320"/>
                </a:lnTo>
                <a:lnTo>
                  <a:pt x="0" y="27432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913782" y="1300975"/>
            <a:ext cx="1932939" cy="179895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551180" indent="-22860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551180" algn="l"/>
              </a:tabLst>
            </a:pPr>
            <a:r>
              <a:rPr dirty="0" sz="1100">
                <a:latin typeface="Calibri"/>
                <a:cs typeface="Calibri"/>
              </a:rPr>
              <a:t>Open</a:t>
            </a:r>
            <a:r>
              <a:rPr dirty="0" sz="1100" spc="1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Teams</a:t>
            </a:r>
            <a:r>
              <a:rPr dirty="0" sz="1100" spc="12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Tab</a:t>
            </a:r>
            <a:endParaRPr sz="1100">
              <a:latin typeface="Calibri"/>
              <a:cs typeface="Calibri"/>
            </a:endParaRPr>
          </a:p>
          <a:p>
            <a:pPr marL="551180" marR="293370" indent="-228600">
              <a:lnSpc>
                <a:spcPct val="109100"/>
              </a:lnSpc>
              <a:spcBef>
                <a:spcPts val="10"/>
              </a:spcBef>
              <a:buAutoNum type="arabicPeriod"/>
              <a:tabLst>
                <a:tab pos="551180" algn="l"/>
              </a:tabLst>
            </a:pPr>
            <a:r>
              <a:rPr dirty="0" sz="1100" spc="70">
                <a:latin typeface="Calibri"/>
                <a:cs typeface="Calibri"/>
              </a:rPr>
              <a:t>Click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“+”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top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Teams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Tab</a:t>
            </a:r>
            <a:endParaRPr sz="1100">
              <a:latin typeface="Calibri"/>
              <a:cs typeface="Calibri"/>
            </a:endParaRPr>
          </a:p>
          <a:p>
            <a:pPr marL="551180" indent="-22860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551180" algn="l"/>
              </a:tabLst>
            </a:pPr>
            <a:r>
              <a:rPr dirty="0" sz="1100" spc="70">
                <a:latin typeface="Calibri"/>
                <a:cs typeface="Calibri"/>
              </a:rPr>
              <a:t>Click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“Join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Team”</a:t>
            </a:r>
            <a:endParaRPr sz="1100">
              <a:latin typeface="Calibri"/>
              <a:cs typeface="Calibri"/>
            </a:endParaRPr>
          </a:p>
          <a:p>
            <a:pPr marL="551180" marR="476884" indent="-228600">
              <a:lnSpc>
                <a:spcPct val="110000"/>
              </a:lnSpc>
              <a:buAutoNum type="arabicPeriod"/>
              <a:tabLst>
                <a:tab pos="551180" algn="l"/>
              </a:tabLst>
            </a:pPr>
            <a:r>
              <a:rPr dirty="0" sz="1100">
                <a:latin typeface="Calibri"/>
                <a:cs typeface="Calibri"/>
              </a:rPr>
              <a:t>Enter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Team </a:t>
            </a:r>
            <a:r>
              <a:rPr dirty="0" sz="1100">
                <a:latin typeface="Calibri"/>
                <a:cs typeface="Calibri"/>
              </a:rPr>
              <a:t>provided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 spc="45">
                <a:latin typeface="Calibri"/>
                <a:cs typeface="Calibri"/>
              </a:rPr>
              <a:t>Code</a:t>
            </a:r>
            <a:endParaRPr sz="1100">
              <a:latin typeface="Calibri"/>
              <a:cs typeface="Calibri"/>
            </a:endParaRPr>
          </a:p>
          <a:p>
            <a:pPr marL="721360">
              <a:lnSpc>
                <a:spcPct val="100000"/>
              </a:lnSpc>
              <a:spcBef>
                <a:spcPts val="120"/>
              </a:spcBef>
            </a:pPr>
            <a:r>
              <a:rPr dirty="0" sz="1100" spc="-10" b="1">
                <a:latin typeface="Calibri"/>
                <a:cs typeface="Calibri"/>
              </a:rPr>
              <a:t>z5ri85l</a:t>
            </a:r>
            <a:endParaRPr sz="1100">
              <a:latin typeface="Calibri"/>
              <a:cs typeface="Calibri"/>
            </a:endParaRPr>
          </a:p>
          <a:p>
            <a:pPr marL="551180" marR="189865" indent="-229235">
              <a:lnSpc>
                <a:spcPct val="110000"/>
              </a:lnSpc>
              <a:buAutoNum type="arabicPeriod" startAt="5"/>
              <a:tabLst>
                <a:tab pos="551180" algn="l"/>
              </a:tabLst>
            </a:pPr>
            <a:r>
              <a:rPr dirty="0" sz="1100" spc="70">
                <a:latin typeface="Calibri"/>
                <a:cs typeface="Calibri"/>
              </a:rPr>
              <a:t>Click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Add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Team </a:t>
            </a:r>
            <a:r>
              <a:rPr dirty="0" sz="1100" spc="-25">
                <a:latin typeface="Calibri"/>
                <a:cs typeface="Calibri"/>
              </a:rPr>
              <a:t>and </a:t>
            </a:r>
            <a:r>
              <a:rPr dirty="0" sz="1100">
                <a:latin typeface="Calibri"/>
                <a:cs typeface="Calibri"/>
              </a:rPr>
              <a:t>join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community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471675" y="3030727"/>
            <a:ext cx="1003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 b="1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070199" y="2839847"/>
            <a:ext cx="264160" cy="274955"/>
          </a:xfrm>
          <a:custGeom>
            <a:avLst/>
            <a:gdLst/>
            <a:ahLst/>
            <a:cxnLst/>
            <a:rect l="l" t="t" r="r" b="b"/>
            <a:pathLst>
              <a:path w="264160" h="274955">
                <a:moveTo>
                  <a:pt x="0" y="0"/>
                </a:moveTo>
                <a:lnTo>
                  <a:pt x="264147" y="0"/>
                </a:lnTo>
                <a:lnTo>
                  <a:pt x="264147" y="274954"/>
                </a:lnTo>
                <a:lnTo>
                  <a:pt x="0" y="27495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152648" y="2866135"/>
            <a:ext cx="1003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 b="1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3033026" y="4200296"/>
            <a:ext cx="598805" cy="706755"/>
          </a:xfrm>
          <a:custGeom>
            <a:avLst/>
            <a:gdLst/>
            <a:ahLst/>
            <a:cxnLst/>
            <a:rect l="l" t="t" r="r" b="b"/>
            <a:pathLst>
              <a:path w="598804" h="706754">
                <a:moveTo>
                  <a:pt x="0" y="0"/>
                </a:moveTo>
                <a:lnTo>
                  <a:pt x="264147" y="0"/>
                </a:lnTo>
                <a:lnTo>
                  <a:pt x="264147" y="274954"/>
                </a:lnTo>
                <a:lnTo>
                  <a:pt x="0" y="274954"/>
                </a:lnTo>
                <a:lnTo>
                  <a:pt x="0" y="0"/>
                </a:lnTo>
                <a:close/>
              </a:path>
              <a:path w="598804" h="706754">
                <a:moveTo>
                  <a:pt x="334530" y="431177"/>
                </a:moveTo>
                <a:lnTo>
                  <a:pt x="598677" y="431177"/>
                </a:lnTo>
                <a:lnTo>
                  <a:pt x="598677" y="706132"/>
                </a:lnTo>
                <a:lnTo>
                  <a:pt x="334530" y="706132"/>
                </a:lnTo>
                <a:lnTo>
                  <a:pt x="334530" y="43117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3114548" y="4227067"/>
            <a:ext cx="435609" cy="6254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0" b="1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100" spc="-50" b="1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4103496" y="1538871"/>
            <a:ext cx="264160" cy="274955"/>
          </a:xfrm>
          <a:custGeom>
            <a:avLst/>
            <a:gdLst/>
            <a:ahLst/>
            <a:cxnLst/>
            <a:rect l="l" t="t" r="r" b="b"/>
            <a:pathLst>
              <a:path w="264160" h="274955">
                <a:moveTo>
                  <a:pt x="0" y="0"/>
                </a:moveTo>
                <a:lnTo>
                  <a:pt x="264147" y="0"/>
                </a:lnTo>
                <a:lnTo>
                  <a:pt x="264147" y="274954"/>
                </a:lnTo>
                <a:lnTo>
                  <a:pt x="0" y="27495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4185920" y="1566163"/>
            <a:ext cx="1003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 b="1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Ginty, Larissa Amy CTR USARMY HQDA DCS G-3-5-7 (USA)</dc:creator>
  <dc:description/>
  <dcterms:created xsi:type="dcterms:W3CDTF">2025-05-19T18:37:55Z</dcterms:created>
  <dcterms:modified xsi:type="dcterms:W3CDTF">2025-05-19T18:37:55Z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2025-03-26T00:00:00Z</vt:filetime>
  </property>
  <property fmtid="{D5CDD505-2E9C-101B-9397-08002B2CF9AE}" pid="3" name="Creator">
    <vt:lpwstr>Acrobat PDFMaker 25 for Word</vt:lpwstr>
  </property>
  <property fmtid="{D5CDD505-2E9C-101B-9397-08002B2CF9AE}" pid="4" name="LastSaved">
    <vt:filetime>2025-05-19T00:00:00Z</vt:filetime>
  </property>
  <property fmtid="{D5CDD505-2E9C-101B-9397-08002B2CF9AE}" pid="5" name="Producer">
    <vt:lpwstr>Adobe PDF Library 25.1.208</vt:lpwstr>
  </property>
  <property fmtid="{D5CDD505-2E9C-101B-9397-08002B2CF9AE}" pid="6" name="SourceModified">
    <vt:lpwstr>D:20250326195356</vt:lpwstr>
  </property>
</Properties>
</file>